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7" r:id="rId4"/>
    <p:sldId id="265" r:id="rId5"/>
    <p:sldId id="266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5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7851-83F4-4B48-8FA8-679B7FDAD717}" type="datetimeFigureOut">
              <a:rPr lang="en-CA" smtClean="0"/>
              <a:t>2016-02-28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C307-B0CD-4447-B700-E3E4042E8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42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7DB58-E561-4FF1-8FFD-59960BB383ED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7DB58-E561-4FF1-8FFD-59960BB383ED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1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A0C3-8E78-49FE-9D2A-95D2233B9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6695-94D9-4968-920A-32A077BD6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6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enus\Documents\IW\ppt\Wallpaper\Nature\Storm&amp;Night\2835_1400x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0" y="-2619672"/>
            <a:ext cx="13335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062800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到處咀咒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那裡可得拯救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看見爭鬥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主傷透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到處冰冷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多少抱怨嗟嘆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哀哭化作稱讚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主所盼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8034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altLang="ja-JP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曲</a:t>
            </a:r>
            <a:r>
              <a:rPr lang="en-US" altLang="zh-TW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﹕</a:t>
            </a:r>
            <a:r>
              <a:rPr lang="zh-TW" altLang="en-US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李英傑  詞</a:t>
            </a:r>
            <a:r>
              <a:rPr lang="en-US" altLang="zh-TW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﹕</a:t>
            </a:r>
            <a:r>
              <a:rPr lang="zh-TW" altLang="en-US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甄燕鳴</a:t>
            </a:r>
            <a:endParaRPr lang="en-US" altLang="zh-TW" sz="24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ea typeface="SimHei" pitchFamily="49" charset="-122"/>
              </a:rPr>
              <a:t>© 2016 belongs to the author/composer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4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4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720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enus\Documents\IW\ppt\Wallpaper\Worship\24416-phil-4-4-strength-1024-x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094521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486" y="2060848"/>
            <a:ext cx="7452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神恩壯濶深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愛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完全足夠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祢隨時拯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光照透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黑暗裡解困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祢沿途牽引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我全情走近</a:t>
            </a: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CA" sz="24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658" y="5744936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1951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enus\Documents\IW\ppt\Wallpaper\Nature\Storm&amp;Night\2835_1400x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0" y="-2619672"/>
            <a:ext cx="13335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062800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到處咀咒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那裡可得拯救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看見爭鬥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主傷透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到處冰冷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多少抱怨嗟嘆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哀哭化作稱讚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主所盼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3658" y="5744936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57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enus\Documents\IW\ppt\Wallpaper\Worship\24416-phil-4-4-strength-1024-x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094521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486" y="2060848"/>
            <a:ext cx="7452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神恩壯濶深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愛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完全足夠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祢隨時拯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光照透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黑暗裡解困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祢沿途牽引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我全情走近</a:t>
            </a: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CA" sz="24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658" y="5744936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2193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enus\Documents\IW\ppt\Wallpaper\Worship\24416-phil-4-4-strength-1024-x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094521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486" y="2060848"/>
            <a:ext cx="7452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神恩壯濶深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愛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完全足夠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祢隨時拯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光照透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黑暗裡解困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祢沿途牽引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我全情走近</a:t>
            </a: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CA" sz="24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658" y="5744936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9616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enus\Documents\IW\ppt\Wallpaper\Nature\Mountains\Mountain 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7"/>
          <a:stretch/>
        </p:blipFill>
        <p:spPr bwMode="auto">
          <a:xfrm>
            <a:off x="-3132856" y="-1035496"/>
            <a:ext cx="13943083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54225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我要前行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靜聽吩咐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祢已來臨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天天看顧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與祢同行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越過山嶺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靠祢權能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終必戰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勝</a:t>
            </a:r>
            <a:endParaRPr lang="zh-TW" altLang="en-US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0226" y="1196752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2034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enus\Documents\IW\ppt\Wallpaper\Worship\24416-phil-4-4-strength-1024-x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094521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486" y="2060848"/>
            <a:ext cx="7452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神恩壯濶深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厚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愛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完全足夠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祢隨時拯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救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光照透</a:t>
            </a:r>
            <a:endParaRPr lang="en-US" altLang="zh-TW" sz="4800" b="1" dirty="0">
              <a:solidFill>
                <a:srgbClr val="FFFFFF"/>
              </a:solidFill>
              <a:effectLst>
                <a:glow rad="127000">
                  <a:srgbClr val="2D2D8A">
                    <a:lumMod val="75000"/>
                  </a:srgbClr>
                </a:glow>
                <a:outerShdw blurRad="50800" dist="50800" dir="54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黑暗裡解困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祢沿途牽引</a:t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r>
              <a:rPr lang="en-US" altLang="zh-TW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我全情走近</a:t>
            </a:r>
          </a:p>
          <a:p>
            <a:pPr algn="r"/>
            <a: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4800" b="1" dirty="0">
                <a:solidFill>
                  <a:srgbClr val="FFFFFF"/>
                </a:solidFill>
                <a:effectLst>
                  <a:glow rad="127000">
                    <a:srgbClr val="2D2D8A">
                      <a:lumMod val="75000"/>
                    </a:srgbClr>
                  </a:glow>
                  <a:outerShdw blurRad="50800" dist="50800" dir="54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CA" sz="24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658" y="5744936"/>
            <a:ext cx="2736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effectLst>
                  <a:glow rad="139700">
                    <a:srgbClr val="002060"/>
                  </a:glow>
                </a:effectLst>
                <a:latin typeface="SimHei" pitchFamily="49" charset="-122"/>
                <a:ea typeface="SimHei" pitchFamily="49" charset="-122"/>
              </a:rPr>
              <a:t>與神同心</a:t>
            </a:r>
            <a:endParaRPr lang="en-US" sz="2800" b="1" dirty="0">
              <a:solidFill>
                <a:prstClr val="white"/>
              </a:solidFill>
              <a:effectLst>
                <a:glow rad="139700">
                  <a:srgbClr val="002060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2193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123</Words>
  <Application>Microsoft Office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Venus Shum</dc:creator>
  <cp:lastModifiedBy>Venus Shum</cp:lastModifiedBy>
  <cp:revision>10</cp:revision>
  <dcterms:created xsi:type="dcterms:W3CDTF">2016-02-27T20:18:23Z</dcterms:created>
  <dcterms:modified xsi:type="dcterms:W3CDTF">2016-02-28T23:03:30Z</dcterms:modified>
</cp:coreProperties>
</file>